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19"/>
  </p:normalViewPr>
  <p:slideViewPr>
    <p:cSldViewPr snapToGrid="0">
      <p:cViewPr>
        <p:scale>
          <a:sx n="126" d="100"/>
          <a:sy n="126" d="100"/>
        </p:scale>
        <p:origin x="2784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383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463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50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462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71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291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591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625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51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49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85003-676C-3C4F-BE01-1D037A96A598}" type="datetimeFigureOut">
              <a:rPr lang="en-DE" smtClean="0"/>
              <a:t>13.06.24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8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40F72-CF4C-5E79-7466-5398BB7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" y="-196606"/>
            <a:ext cx="3754907" cy="2112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A40667-552D-2B34-D5A9-22448FD3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93" y="-196606"/>
            <a:ext cx="3754907" cy="2112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5CE98-AD1D-3EED-C771-028FD417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53" y="-196606"/>
            <a:ext cx="3754907" cy="2112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94F85-281A-25D7-C99E-8E8A928E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1" y="1999658"/>
            <a:ext cx="3754907" cy="21121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901FF1-5F07-FE16-2967-6AF2BED78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" y="-2392873"/>
            <a:ext cx="3754907" cy="2112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EEA4E-6563-D915-4198-F258CA1C1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793" y="1999658"/>
            <a:ext cx="3754907" cy="2112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527B26-9EE3-8B53-5606-8ACBE5131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793" y="-2392873"/>
            <a:ext cx="3754907" cy="211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E270EA-74C7-AFEC-3CC8-48926BCBD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4053" y="1999658"/>
            <a:ext cx="3754907" cy="21121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3EC55-39EB-47B5-22F6-B3628B74E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053" y="-2392873"/>
            <a:ext cx="3754907" cy="21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D2A95A-0AAE-9726-503A-C461B983D229}"/>
              </a:ext>
            </a:extLst>
          </p:cNvPr>
          <p:cNvSpPr txBox="1"/>
          <p:nvPr/>
        </p:nvSpPr>
        <p:spPr>
          <a:xfrm>
            <a:off x="399213" y="-2290701"/>
            <a:ext cx="2394876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Languages</a:t>
            </a:r>
            <a:r>
              <a:rPr lang="en-DE" sz="1600" dirty="0">
                <a:latin typeface="+mj-lt"/>
              </a:rPr>
              <a:t> (alphabetically)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Bemba (Zambia)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Chinese (China)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(India)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(New Zealand)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(Nigeria)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(UK)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(USA)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German (Germany)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Hai||om (Namibia)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Khewdam (Namibia)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Lingala (Rep. Congo)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Marathi (India)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Shona (Zimbabwe)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Spanish (Argentina)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Spanish (Mexico)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Swahili (Uganda)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Turkish (Türkiye)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Yaka (Rep. Congo)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3245752"/>
            <a:ext cx="8166402" cy="527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6" y="7331722"/>
            <a:ext cx="2104085" cy="118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6" y="5965675"/>
            <a:ext cx="2104085" cy="1188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95" y="4599627"/>
            <a:ext cx="2113273" cy="1188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5" y="3240088"/>
            <a:ext cx="2113273" cy="118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310541" y="2780659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Backgrounds</a:t>
            </a:r>
            <a:endParaRPr lang="en-DE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971460" y="2780660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Agents</a:t>
            </a:r>
            <a:endParaRPr lang="en-DE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2971458" y="-2290704"/>
            <a:ext cx="186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Number of Trials</a:t>
            </a:r>
            <a:endParaRPr lang="en-DE" sz="16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1F7908-9EAD-D573-0162-20852D82DE3E}"/>
              </a:ext>
            </a:extLst>
          </p:cNvPr>
          <p:cNvGrpSpPr/>
          <p:nvPr/>
        </p:nvGrpSpPr>
        <p:grpSpPr>
          <a:xfrm>
            <a:off x="2974544" y="-1792411"/>
            <a:ext cx="8141364" cy="1348264"/>
            <a:chOff x="3016070" y="544849"/>
            <a:chExt cx="7632037" cy="126391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658" y="545924"/>
              <a:ext cx="2245051" cy="126284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2468" y="544849"/>
              <a:ext cx="2245051" cy="126284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3056" y="54592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2743036" y="1041266"/>
              <a:ext cx="817280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5525709" y="1176270"/>
              <a:ext cx="326759" cy="10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097519" y="1176270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267F0-6C2F-970D-BBBB-C87C8F6152C4}"/>
              </a:ext>
            </a:extLst>
          </p:cNvPr>
          <p:cNvGrpSpPr/>
          <p:nvPr/>
        </p:nvGrpSpPr>
        <p:grpSpPr>
          <a:xfrm>
            <a:off x="2967811" y="-330813"/>
            <a:ext cx="8132875" cy="1348263"/>
            <a:chOff x="3024026" y="2071944"/>
            <a:chExt cx="7624081" cy="12639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1883" y="2073018"/>
              <a:ext cx="2245051" cy="126284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2468" y="2071944"/>
              <a:ext cx="2245051" cy="126284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03056" y="2073018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2750993" y="2566963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546934" y="2703365"/>
              <a:ext cx="305534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8097519" y="2703365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7285B-FE75-521F-D1B4-8F6D6F33980C}"/>
              </a:ext>
            </a:extLst>
          </p:cNvPr>
          <p:cNvGrpSpPr/>
          <p:nvPr/>
        </p:nvGrpSpPr>
        <p:grpSpPr>
          <a:xfrm>
            <a:off x="2969435" y="1127935"/>
            <a:ext cx="8132876" cy="1347117"/>
            <a:chOff x="3024026" y="3600112"/>
            <a:chExt cx="7624081" cy="12628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1882" y="3600112"/>
              <a:ext cx="2245051" cy="12628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2468" y="3600112"/>
              <a:ext cx="2245051" cy="126284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3056" y="360011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939149" y="4095928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5546933" y="4231533"/>
              <a:ext cx="3055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8097519" y="4231533"/>
              <a:ext cx="30553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7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3628959"/>
            <a:ext cx="8166402" cy="527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6" y="7714929"/>
            <a:ext cx="2104085" cy="118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6" y="6348882"/>
            <a:ext cx="2104085" cy="1188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95" y="4982835"/>
            <a:ext cx="2113273" cy="1188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5" y="3623296"/>
            <a:ext cx="2113273" cy="118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310541" y="3163867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Backgrounds</a:t>
            </a:r>
            <a:endParaRPr lang="en-DE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971460" y="3163868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Agents</a:t>
            </a:r>
            <a:endParaRPr lang="en-DE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423327" y="-2453078"/>
            <a:ext cx="186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Number of Trials</a:t>
            </a:r>
            <a:endParaRPr lang="en-DE" sz="1600" dirty="0"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B586F4-B8C7-3500-33C8-587609446147}"/>
              </a:ext>
            </a:extLst>
          </p:cNvPr>
          <p:cNvGrpSpPr/>
          <p:nvPr/>
        </p:nvGrpSpPr>
        <p:grpSpPr>
          <a:xfrm>
            <a:off x="426414" y="-1996085"/>
            <a:ext cx="10547254" cy="1537684"/>
            <a:chOff x="334492" y="448782"/>
            <a:chExt cx="9887416" cy="144148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081" y="450268"/>
              <a:ext cx="2560000" cy="14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106" y="448782"/>
              <a:ext cx="2560000" cy="144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1908" y="449856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61459" y="945610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3159081" y="1168782"/>
              <a:ext cx="982025" cy="1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6701106" y="1168782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AA064-7A13-0C38-0E6E-EBAE647FDE87}"/>
              </a:ext>
            </a:extLst>
          </p:cNvPr>
          <p:cNvGrpSpPr/>
          <p:nvPr/>
        </p:nvGrpSpPr>
        <p:grpSpPr>
          <a:xfrm>
            <a:off x="417882" y="-343768"/>
            <a:ext cx="10538767" cy="1537682"/>
            <a:chOff x="321225" y="2004965"/>
            <a:chExt cx="9879458" cy="1441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081" y="2006450"/>
              <a:ext cx="2560000" cy="14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9881" y="2004965"/>
              <a:ext cx="2560000" cy="144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0683" y="2006039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48191" y="2500397"/>
              <a:ext cx="817279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3159081" y="2724965"/>
              <a:ext cx="960800" cy="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679881" y="2724965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9E8389-C8B5-91C0-2AFA-E4D6437E059D}"/>
              </a:ext>
            </a:extLst>
          </p:cNvPr>
          <p:cNvGrpSpPr/>
          <p:nvPr/>
        </p:nvGrpSpPr>
        <p:grpSpPr>
          <a:xfrm>
            <a:off x="417883" y="1326439"/>
            <a:ext cx="10538767" cy="1536537"/>
            <a:chOff x="321225" y="3510593"/>
            <a:chExt cx="9879458" cy="14404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080" y="3511004"/>
              <a:ext cx="2560000" cy="144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19881" y="3510593"/>
              <a:ext cx="2560000" cy="144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40683" y="3510594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36348" y="4006821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3159080" y="4230593"/>
              <a:ext cx="960801" cy="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679881" y="4230593"/>
              <a:ext cx="96080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59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6B586F4-B8C7-3500-33C8-587609446147}"/>
              </a:ext>
            </a:extLst>
          </p:cNvPr>
          <p:cNvGrpSpPr/>
          <p:nvPr/>
        </p:nvGrpSpPr>
        <p:grpSpPr>
          <a:xfrm>
            <a:off x="426414" y="-1996085"/>
            <a:ext cx="10547254" cy="1537684"/>
            <a:chOff x="334492" y="448782"/>
            <a:chExt cx="9887416" cy="144148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081" y="450268"/>
              <a:ext cx="2560000" cy="14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1106" y="448782"/>
              <a:ext cx="2560000" cy="144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1908" y="449856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61459" y="945610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3159081" y="1168782"/>
              <a:ext cx="982025" cy="1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6701106" y="1168782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AA064-7A13-0C38-0E6E-EBAE647FDE87}"/>
              </a:ext>
            </a:extLst>
          </p:cNvPr>
          <p:cNvGrpSpPr/>
          <p:nvPr/>
        </p:nvGrpSpPr>
        <p:grpSpPr>
          <a:xfrm>
            <a:off x="417882" y="-343768"/>
            <a:ext cx="10538767" cy="1537682"/>
            <a:chOff x="321225" y="2004965"/>
            <a:chExt cx="9879458" cy="1441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081" y="2006450"/>
              <a:ext cx="2560000" cy="14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81" y="2004965"/>
              <a:ext cx="2560000" cy="144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0683" y="2006039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48191" y="2500397"/>
              <a:ext cx="817279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3159081" y="2724965"/>
              <a:ext cx="960800" cy="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679881" y="2724965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9E8389-C8B5-91C0-2AFA-E4D6437E059D}"/>
              </a:ext>
            </a:extLst>
          </p:cNvPr>
          <p:cNvGrpSpPr/>
          <p:nvPr/>
        </p:nvGrpSpPr>
        <p:grpSpPr>
          <a:xfrm>
            <a:off x="417883" y="1326439"/>
            <a:ext cx="10538767" cy="1536537"/>
            <a:chOff x="321225" y="3510593"/>
            <a:chExt cx="9879458" cy="14404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080" y="3511004"/>
              <a:ext cx="2560000" cy="144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9881" y="3510593"/>
              <a:ext cx="2560000" cy="144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0683" y="3510594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36348" y="4006821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3159080" y="4230593"/>
              <a:ext cx="960801" cy="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679881" y="4230593"/>
              <a:ext cx="96080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6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2B35757-86B8-B472-FDD2-89BADF2E9284}"/>
              </a:ext>
            </a:extLst>
          </p:cNvPr>
          <p:cNvGrpSpPr/>
          <p:nvPr/>
        </p:nvGrpSpPr>
        <p:grpSpPr>
          <a:xfrm>
            <a:off x="303545" y="153987"/>
            <a:ext cx="3210862" cy="6172200"/>
            <a:chOff x="76266" y="113964"/>
            <a:chExt cx="3398293" cy="653249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2492490-6984-EB0A-21BC-428CAFA0D11C}"/>
                </a:ext>
              </a:extLst>
            </p:cNvPr>
            <p:cNvGrpSpPr/>
            <p:nvPr/>
          </p:nvGrpSpPr>
          <p:grpSpPr>
            <a:xfrm>
              <a:off x="200297" y="113964"/>
              <a:ext cx="3150234" cy="6340083"/>
              <a:chOff x="664321" y="113964"/>
              <a:chExt cx="3150234" cy="63400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C61DDCB-E349-FB02-0070-B4B5F7662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322" y="492771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70DB36D-AD26-59F3-1BDB-C5EFCF521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322" y="2573710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F218890-04E1-1D4A-0A61-288B58F6F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21" y="4682041"/>
                <a:ext cx="3150233" cy="177200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04A027-9442-C531-7050-EE804EB16A32}"/>
                  </a:ext>
                </a:extLst>
              </p:cNvPr>
              <p:cNvSpPr txBox="1"/>
              <p:nvPr/>
            </p:nvSpPr>
            <p:spPr>
              <a:xfrm>
                <a:off x="664323" y="113964"/>
                <a:ext cx="1415031" cy="30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46"/>
                  </a:spcAft>
                </a:pPr>
                <a:r>
                  <a:rPr lang="en-DE" sz="1493" b="1" dirty="0">
                    <a:latin typeface="+mj-lt"/>
                  </a:rPr>
                  <a:t>Training 1</a:t>
                </a:r>
                <a:endParaRPr lang="en-DE" sz="1493" dirty="0">
                  <a:latin typeface="+mj-lt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E524710-4FD0-41D7-682E-3DDEB77D0EDC}"/>
                  </a:ext>
                </a:extLst>
              </p:cNvPr>
              <p:cNvCxnSpPr>
                <a:cxnSpLocks/>
                <a:stCxn id="41" idx="2"/>
                <a:endCxn id="43" idx="0"/>
              </p:cNvCxnSpPr>
              <p:nvPr/>
            </p:nvCxnSpPr>
            <p:spPr>
              <a:xfrm>
                <a:off x="2239439" y="2264777"/>
                <a:ext cx="0" cy="3089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9344A9D-8688-2F2F-6D04-9BF8C30E0DCD}"/>
                  </a:ext>
                </a:extLst>
              </p:cNvPr>
              <p:cNvCxnSpPr>
                <a:cxnSpLocks/>
                <a:stCxn id="43" idx="2"/>
                <a:endCxn id="45" idx="0"/>
              </p:cNvCxnSpPr>
              <p:nvPr/>
            </p:nvCxnSpPr>
            <p:spPr>
              <a:xfrm flipH="1">
                <a:off x="2239438" y="4345716"/>
                <a:ext cx="1" cy="3363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FA5B52-2B11-CAF3-51AE-A762A479EB92}"/>
                </a:ext>
              </a:extLst>
            </p:cNvPr>
            <p:cNvSpPr/>
            <p:nvPr/>
          </p:nvSpPr>
          <p:spPr>
            <a:xfrm>
              <a:off x="76266" y="113964"/>
              <a:ext cx="3398293" cy="653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7BAD0E-CA6C-93C0-7BAB-FAC2BF415434}"/>
              </a:ext>
            </a:extLst>
          </p:cNvPr>
          <p:cNvGrpSpPr/>
          <p:nvPr/>
        </p:nvGrpSpPr>
        <p:grpSpPr>
          <a:xfrm>
            <a:off x="4163771" y="153987"/>
            <a:ext cx="3210862" cy="6172200"/>
            <a:chOff x="4163771" y="153987"/>
            <a:chExt cx="3210862" cy="61722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>
              <a:off x="4280963" y="157627"/>
              <a:ext cx="1336985" cy="28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493" b="1" dirty="0">
                  <a:latin typeface="+mj-lt"/>
                </a:rPr>
                <a:t>Training 2</a:t>
              </a:r>
              <a:endParaRPr lang="en-DE" sz="1493" dirty="0">
                <a:latin typeface="+mj-lt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240F464-D37B-F7D9-69B7-CD3DE749A21A}"/>
                </a:ext>
              </a:extLst>
            </p:cNvPr>
            <p:cNvSpPr/>
            <p:nvPr/>
          </p:nvSpPr>
          <p:spPr>
            <a:xfrm>
              <a:off x="4163771" y="153987"/>
              <a:ext cx="3210862" cy="6172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3799" y="510886"/>
              <a:ext cx="2976484" cy="167427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2002" y="2478067"/>
              <a:ext cx="2976484" cy="167427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2001" y="4470114"/>
              <a:ext cx="2976484" cy="1674272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 flipH="1">
              <a:off x="5760244" y="2185158"/>
              <a:ext cx="1797" cy="2929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5760243" y="4152339"/>
              <a:ext cx="1" cy="3177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61687C-9B9E-5C89-3107-DC4259A97381}"/>
              </a:ext>
            </a:extLst>
          </p:cNvPr>
          <p:cNvGrpSpPr/>
          <p:nvPr/>
        </p:nvGrpSpPr>
        <p:grpSpPr>
          <a:xfrm>
            <a:off x="8023997" y="153987"/>
            <a:ext cx="3210862" cy="6172200"/>
            <a:chOff x="8023997" y="153987"/>
            <a:chExt cx="3210862" cy="61722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>
              <a:off x="8152030" y="153987"/>
              <a:ext cx="721375" cy="285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493" b="1" dirty="0">
                  <a:latin typeface="+mj-lt"/>
                </a:rPr>
                <a:t>Test</a:t>
              </a:r>
              <a:endParaRPr lang="en-DE" sz="1493" dirty="0">
                <a:latin typeface="+mj-l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753461-DDCA-03AC-FFA7-AB2A5A16D53C}"/>
                </a:ext>
              </a:extLst>
            </p:cNvPr>
            <p:cNvSpPr/>
            <p:nvPr/>
          </p:nvSpPr>
          <p:spPr>
            <a:xfrm>
              <a:off x="8023997" y="153987"/>
              <a:ext cx="3210862" cy="6172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8B5B40-C275-F082-A263-EA32966B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2031" y="511901"/>
              <a:ext cx="2976484" cy="167427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297278-58B6-68CB-62DC-E8B11FF6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52030" y="2478067"/>
              <a:ext cx="2976484" cy="167427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74BDEC-02DE-30EB-EEB1-84C13FCF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52029" y="4470114"/>
              <a:ext cx="2976484" cy="1674272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AD93AD-F7F7-E8AF-DC38-D5318E16496F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flipH="1">
              <a:off x="9640272" y="2186173"/>
              <a:ext cx="1" cy="2918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9AD443-805E-6CBA-A3B2-CF11CD4538E7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flipH="1">
              <a:off x="9640272" y="4152339"/>
              <a:ext cx="1" cy="3177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82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</TotalTime>
  <Words>113</Words>
  <Application>Microsoft Macintosh PowerPoint</Application>
  <PresentationFormat>Custom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P.</dc:creator>
  <cp:lastModifiedBy>Julia P.</cp:lastModifiedBy>
  <cp:revision>26</cp:revision>
  <dcterms:created xsi:type="dcterms:W3CDTF">2024-04-10T10:54:57Z</dcterms:created>
  <dcterms:modified xsi:type="dcterms:W3CDTF">2024-06-13T09:53:57Z</dcterms:modified>
</cp:coreProperties>
</file>